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5" r:id="rId1"/>
  </p:sldMasterIdLst>
  <p:notesMasterIdLst>
    <p:notesMasterId r:id="rId5"/>
  </p:notes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1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fld id="{157CB403-7AB5-4717-BF70-1183E736B87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19606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510B4BD-E007-4B4A-A56A-434B7609E6B0}" type="slidenum">
              <a:rPr lang="en-US"/>
              <a:pPr/>
              <a:t>1</a:t>
            </a:fld>
            <a:endParaRPr lang="en-US" dirty="0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44684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E5A577E-D953-463B-88CE-06A2DC0E2AF8}" type="slidenum">
              <a:rPr lang="en-US"/>
              <a:pPr/>
              <a:t>2</a:t>
            </a:fld>
            <a:endParaRPr lang="en-US" dirty="0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80735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57CB403-7AB5-4717-BF70-1183E736B875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92325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 dirty="0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r>
              <a:rPr lang="en-US"/>
              <a:t>Updated 9/2020 ABV</a:t>
            </a:r>
            <a:endParaRPr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DEA5BD4C-54DE-453F-BC14-D0C8A1EB802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Updated 9/2020 ABV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9ACB82-524C-4BD1-9652-EDE9D5B559B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Updated 9/2020 ABV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9302013-F3B1-47C7-9FCA-DD7EE1CBB50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 dirty="0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Updated 9/2020 ABV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F0C051D-C67C-4030-AA81-4E44DA22D11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Updated 9/2020 ABV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61647F3-E4B4-47B6-9A5C-338B83768A45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Updated 9/2020 ABV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C4F35DE-0442-404C-AE0E-E1BEF3BFBD0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Updated 9/2020 ABV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23721E-5CDB-48CE-903D-8EB565E1AB8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Updated 9/2020 ABV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90DE032-D039-4161-A600-63BC6A212C6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dirty="0"/>
              <a:t>Click icon to add picture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r>
              <a:rPr lang="en-US"/>
              <a:t>Updated 9/2020 ABV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293CADE2-8353-4406-9D26-A07C94BD1B2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 dirty="0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Updated 9/2020 ABV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FF32ABD-828E-4AB8-BA01-032ACBD5265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Updated 9/2020 ABV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C9436FD-91B1-4852-9879-0B848AE54D1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r>
              <a:rPr lang="en-US"/>
              <a:t>Updated 9/2020 ABV</a:t>
            </a:r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5761EB7D-4125-4368-BC15-C87D184FAB3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hf hdr="0" dt="0"/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4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eaLnBrk="1" hangingPunct="1">
              <a:defRPr/>
            </a:pPr>
            <a:r>
              <a:rPr lang="en-US" sz="3600" dirty="0"/>
              <a:t>Who are you in the story?</a:t>
            </a:r>
          </a:p>
          <a:p>
            <a:pPr lvl="1" eaLnBrk="1" hangingPunct="1">
              <a:defRPr/>
            </a:pPr>
            <a:r>
              <a:rPr lang="en-US" sz="3200" dirty="0"/>
              <a:t>Sniff – who can smell the change in the air</a:t>
            </a:r>
          </a:p>
          <a:p>
            <a:pPr lvl="1" eaLnBrk="1" hangingPunct="1">
              <a:defRPr/>
            </a:pPr>
            <a:r>
              <a:rPr lang="en-US" sz="3200" dirty="0"/>
              <a:t>Scurry – who goes into action immediately</a:t>
            </a:r>
          </a:p>
          <a:p>
            <a:pPr lvl="1" eaLnBrk="1" hangingPunct="1">
              <a:defRPr/>
            </a:pPr>
            <a:r>
              <a:rPr lang="en-US" sz="3200" dirty="0"/>
              <a:t>Hem – who does not want to change, because “it’s not fair!”</a:t>
            </a:r>
          </a:p>
          <a:p>
            <a:pPr lvl="1" eaLnBrk="1" hangingPunct="1">
              <a:defRPr/>
            </a:pPr>
            <a:r>
              <a:rPr lang="en-US" sz="3200" dirty="0"/>
              <a:t>Haw – who is startled by change, but then laughs at himself, changes and moves on to enjoy new cheese</a:t>
            </a:r>
          </a:p>
        </p:txBody>
      </p:sp>
      <p:sp>
        <p:nvSpPr>
          <p:cNvPr id="307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F397046-C45A-4A1E-9CE3-B9F5823EE8AB}" type="slidenum">
              <a:rPr lang="en-US"/>
              <a:pPr/>
              <a:t>1</a:t>
            </a:fld>
            <a:endParaRPr lang="en-US" dirty="0"/>
          </a:p>
        </p:txBody>
      </p:sp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z="4000" i="1" dirty="0"/>
              <a:t>“Who Moved My Cheese?”</a:t>
            </a:r>
            <a:br>
              <a:rPr lang="en-US" sz="4000" i="1" dirty="0"/>
            </a:br>
            <a:r>
              <a:rPr lang="en-US" sz="4000" i="1" dirty="0"/>
              <a:t>It’s All About Change!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Updated 02/21 ABV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1" name="Rectangle 7"/>
          <p:cNvSpPr>
            <a:spLocks noGrp="1" noChangeArrowheads="1"/>
          </p:cNvSpPr>
          <p:nvPr>
            <p:ph idx="1"/>
          </p:nvPr>
        </p:nvSpPr>
        <p:spPr>
          <a:xfrm>
            <a:off x="457200" y="1219200"/>
            <a:ext cx="8229600" cy="4788091"/>
          </a:xfrm>
        </p:spPr>
        <p:txBody>
          <a:bodyPr>
            <a:normAutofit lnSpcReduction="10000"/>
          </a:bodyPr>
          <a:lstStyle/>
          <a:p>
            <a:pPr eaLnBrk="1" hangingPunct="1">
              <a:defRPr/>
            </a:pPr>
            <a:r>
              <a:rPr lang="en-US" sz="3600" dirty="0"/>
              <a:t>The folks at work:</a:t>
            </a:r>
          </a:p>
          <a:p>
            <a:pPr lvl="1" eaLnBrk="1" hangingPunct="1">
              <a:defRPr/>
            </a:pPr>
            <a:r>
              <a:rPr lang="en-US" sz="3200" dirty="0"/>
              <a:t>With which character do you associate your manager?</a:t>
            </a:r>
          </a:p>
          <a:p>
            <a:pPr lvl="1" eaLnBrk="1" hangingPunct="1">
              <a:defRPr/>
            </a:pPr>
            <a:r>
              <a:rPr lang="en-US" sz="3200" dirty="0"/>
              <a:t>If you have direct reports, who are they most like?</a:t>
            </a:r>
          </a:p>
          <a:p>
            <a:pPr lvl="1" eaLnBrk="1" hangingPunct="1">
              <a:defRPr/>
            </a:pPr>
            <a:r>
              <a:rPr lang="en-US" sz="3200" dirty="0"/>
              <a:t>What about your peers?</a:t>
            </a:r>
          </a:p>
          <a:p>
            <a:pPr>
              <a:defRPr/>
            </a:pPr>
            <a:r>
              <a:rPr lang="en-US" sz="3600" dirty="0"/>
              <a:t>If you are not currently employed, you may use a recent work setting. </a:t>
            </a:r>
          </a:p>
        </p:txBody>
      </p:sp>
      <p:sp>
        <p:nvSpPr>
          <p:cNvPr id="409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C2401C26-A0B8-4117-8DD0-AD253F0DCDA8}" type="slidenum">
              <a:rPr lang="en-US"/>
              <a:pPr/>
              <a:t>2</a:t>
            </a:fld>
            <a:endParaRPr lang="en-US" dirty="0"/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en-US" dirty="0"/>
              <a:t>In the Workplace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Updated 02/21 ABV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447800"/>
            <a:ext cx="8229600" cy="4525963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defRPr/>
            </a:pPr>
            <a:r>
              <a:rPr lang="en-US" sz="3600" dirty="0"/>
              <a:t>Your 250-300-word summary is to be posted to the discussion board by end of day, Sunday, 02/28/21. </a:t>
            </a:r>
          </a:p>
          <a:p>
            <a:pPr eaLnBrk="1" hangingPunct="1">
              <a:defRPr/>
            </a:pPr>
            <a:r>
              <a:rPr lang="en-US" sz="3600" dirty="0"/>
              <a:t>Post 125-150-word comments to at least 2 posts by the class by end of day, 03/07/21, at which time the discussion will close class.</a:t>
            </a:r>
          </a:p>
          <a:p>
            <a:pPr>
              <a:defRPr/>
            </a:pPr>
            <a:r>
              <a:rPr lang="en-US" sz="3600" dirty="0"/>
              <a:t>This will be worth 5% of your final course grade. </a:t>
            </a:r>
          </a:p>
          <a:p>
            <a:pPr eaLnBrk="1" hangingPunct="1">
              <a:defRPr/>
            </a:pPr>
            <a:endParaRPr lang="en-US" sz="3600" dirty="0"/>
          </a:p>
          <a:p>
            <a:pPr eaLnBrk="1" hangingPunct="1">
              <a:buNone/>
              <a:defRPr/>
            </a:pPr>
            <a:endParaRPr lang="en-US" dirty="0"/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79D5485-43AA-4A6B-99C6-5556E9CE61EC}" type="slidenum">
              <a:rPr lang="en-US"/>
              <a:pPr/>
              <a:t>3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dirty="0"/>
              <a:t>For Discussion: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Updated 02/21 ABV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128</TotalTime>
  <Words>199</Words>
  <Application>Microsoft Office PowerPoint</Application>
  <PresentationFormat>On-screen Show (4:3)</PresentationFormat>
  <Paragraphs>25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Lucida Sans Unicode</vt:lpstr>
      <vt:lpstr>Tahoma</vt:lpstr>
      <vt:lpstr>Verdana</vt:lpstr>
      <vt:lpstr>Wingdings 2</vt:lpstr>
      <vt:lpstr>Wingdings 3</vt:lpstr>
      <vt:lpstr>Concourse</vt:lpstr>
      <vt:lpstr>“Who Moved My Cheese?” It’s All About Change!</vt:lpstr>
      <vt:lpstr>In the Workplace</vt:lpstr>
      <vt:lpstr>For Discussion: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It’s All About Change!</dc:title>
  <dc:creator>Ann</dc:creator>
  <cp:lastModifiedBy>Ann Visconti</cp:lastModifiedBy>
  <cp:revision>27</cp:revision>
  <dcterms:created xsi:type="dcterms:W3CDTF">2007-08-08T02:11:41Z</dcterms:created>
  <dcterms:modified xsi:type="dcterms:W3CDTF">2021-02-22T03:07:09Z</dcterms:modified>
</cp:coreProperties>
</file>